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13"/>
  </p:notesMasterIdLst>
  <p:sldIdLst>
    <p:sldId id="256" r:id="rId2"/>
    <p:sldId id="304" r:id="rId3"/>
    <p:sldId id="305" r:id="rId4"/>
    <p:sldId id="306" r:id="rId5"/>
    <p:sldId id="303" r:id="rId6"/>
    <p:sldId id="312" r:id="rId7"/>
    <p:sldId id="277" r:id="rId8"/>
    <p:sldId id="309" r:id="rId9"/>
    <p:sldId id="311" r:id="rId10"/>
    <p:sldId id="308" r:id="rId11"/>
    <p:sldId id="297" r:id="rId12"/>
  </p:sldIdLst>
  <p:sldSz cx="9144000" cy="6858000" type="screen4x3"/>
  <p:notesSz cx="6858000" cy="9144000"/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36" autoAdjust="0"/>
    <p:restoredTop sz="85283" autoAdjust="0"/>
  </p:normalViewPr>
  <p:slideViewPr>
    <p:cSldViewPr>
      <p:cViewPr varScale="1">
        <p:scale>
          <a:sx n="97" d="100"/>
          <a:sy n="97" d="100"/>
        </p:scale>
        <p:origin x="-203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宋体" charset="-122"/>
              </a:defRPr>
            </a:lvl1pPr>
          </a:lstStyle>
          <a:p>
            <a:pPr>
              <a:defRPr/>
            </a:pPr>
            <a:fld id="{FE5A6EF5-25C9-43E5-AD6D-E2A4CABC43A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33750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5C4010-5BA0-40E8-A2D2-19D554A44478}" type="slidenum">
              <a:rPr lang="en-US" altLang="zh-CN">
                <a:ea typeface="宋体" pitchFamily="2" charset="-122"/>
              </a:rPr>
              <a:pPr/>
              <a:t>2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dirty="0" smtClean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5C4010-5BA0-40E8-A2D2-19D554A44478}" type="slidenum">
              <a:rPr lang="en-US" altLang="zh-CN">
                <a:ea typeface="宋体" pitchFamily="2" charset="-122"/>
              </a:rPr>
              <a:pPr/>
              <a:t>3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dirty="0" smtClean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5C4010-5BA0-40E8-A2D2-19D554A44478}" type="slidenum">
              <a:rPr lang="en-US" altLang="zh-CN">
                <a:ea typeface="宋体" pitchFamily="2" charset="-122"/>
              </a:rPr>
              <a:pPr/>
              <a:t>4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dirty="0" smtClean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5C4010-5BA0-40E8-A2D2-19D554A44478}" type="slidenum">
              <a:rPr lang="en-US" altLang="zh-CN">
                <a:ea typeface="宋体" pitchFamily="2" charset="-122"/>
              </a:rPr>
              <a:pPr/>
              <a:t>5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dirty="0" smtClean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5C4010-5BA0-40E8-A2D2-19D554A44478}" type="slidenum">
              <a:rPr lang="en-US" altLang="zh-CN">
                <a:ea typeface="宋体" pitchFamily="2" charset="-122"/>
              </a:rPr>
              <a:pPr/>
              <a:t>6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>
              <a:buNone/>
            </a:pPr>
            <a:endParaRPr lang="en-US" altLang="zh-CN" dirty="0" smtClean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5C4010-5BA0-40E8-A2D2-19D554A44478}" type="slidenum">
              <a:rPr lang="en-US" altLang="zh-CN">
                <a:ea typeface="宋体" pitchFamily="2" charset="-122"/>
              </a:rPr>
              <a:pPr/>
              <a:t>7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dirty="0" smtClean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5C4010-5BA0-40E8-A2D2-19D554A44478}" type="slidenum">
              <a:rPr lang="en-US" altLang="zh-CN">
                <a:ea typeface="宋体" pitchFamily="2" charset="-122"/>
              </a:rPr>
              <a:pPr/>
              <a:t>8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dirty="0" smtClean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5C4010-5BA0-40E8-A2D2-19D554A44478}" type="slidenum">
              <a:rPr lang="en-US" altLang="zh-CN">
                <a:ea typeface="宋体" pitchFamily="2" charset="-122"/>
              </a:rPr>
              <a:pPr/>
              <a:t>9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dirty="0" smtClean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5C4010-5BA0-40E8-A2D2-19D554A44478}" type="slidenum">
              <a:rPr lang="en-US" altLang="zh-CN">
                <a:ea typeface="宋体" pitchFamily="2" charset="-122"/>
              </a:rPr>
              <a:pPr/>
              <a:t>10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dirty="0" smtClean="0">
              <a:ea typeface="宋体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173157"/>
            <a:ext cx="7772400" cy="1470025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7716" y="2643182"/>
            <a:ext cx="6670366" cy="1752600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9D563B-7A1F-41E4-B572-C7AA8DD5C09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A913C5-690A-4818-99C8-47C3D40BF28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143768" y="274639"/>
            <a:ext cx="1543032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61513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7AC338-D80F-41F7-BFD2-99A691B176D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8A2BBC-BDFA-475B-B395-C795CE7EDF9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55BEAF-07A0-42C0-AAF0-356F47A0FDE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924181"/>
            <a:ext cx="7772400" cy="1362075"/>
          </a:xfrm>
        </p:spPr>
        <p:txBody>
          <a:bodyPr anchor="t"/>
          <a:lstStyle>
            <a:lvl1pPr algn="l">
              <a:defRPr sz="44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0" y="1428747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7BC9CD-4AAA-4D7C-A4D1-89C3B6C620A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591E7C-4588-48B8-8FEE-26D4C4D710D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7512C4-253A-4119-A4E4-39695BBC5CD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86497E-4006-4B6F-A61D-E95E69B4964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EFE57F-B7ED-4DAE-B594-318065289B0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0382" y="1071546"/>
            <a:ext cx="5111750" cy="50497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679083" y="1071546"/>
            <a:ext cx="3008313" cy="34290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5" y="285728"/>
            <a:ext cx="8230993" cy="696626"/>
          </a:xfrm>
        </p:spPr>
        <p:txBody>
          <a:bodyPr/>
          <a:lstStyle>
            <a:lvl1pPr algn="ctr">
              <a:defRPr sz="36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2B6A1C-77FC-4434-A186-0074282483A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01024" y="642918"/>
            <a:ext cx="785818" cy="4572032"/>
          </a:xfrm>
        </p:spPr>
        <p:txBody>
          <a:bodyPr vert="eaVert"/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42922" y="541340"/>
            <a:ext cx="6415094" cy="5459428"/>
          </a:xfrm>
          <a:prstGeom prst="roundRect">
            <a:avLst>
              <a:gd name="adj" fmla="val 4800"/>
            </a:avLst>
          </a:prstGeom>
          <a:solidFill>
            <a:schemeClr val="accent1">
              <a:tint val="20000"/>
            </a:schemeClr>
          </a:solidFill>
          <a:ln w="38100"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tint val="20000"/>
                  </a:schemeClr>
                </a:gs>
              </a:gsLst>
              <a:lin ang="16200000" scaled="1"/>
              <a:tileRect/>
            </a:gradFill>
          </a:ln>
          <a:effectLst>
            <a:outerShdw blurRad="76200" dist="38100" dir="5400000" sx="100500" sy="100500" algn="tl" rotWithShape="0">
              <a:srgbClr val="000000">
                <a:alpha val="50000"/>
              </a:srgb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072330" y="1000108"/>
            <a:ext cx="914368" cy="4214842"/>
          </a:xfrm>
        </p:spPr>
        <p:txBody>
          <a:bodyPr vert="eaVert" anchor="ctr"/>
          <a:lstStyle>
            <a:lvl1pPr marL="0" indent="0" algn="ctr">
              <a:buNone/>
              <a:defRPr sz="1400"/>
            </a:lvl1pPr>
            <a:lvl2pPr marL="457200" indent="0" algn="ctr">
              <a:buNone/>
              <a:defRPr sz="1200"/>
            </a:lvl2pPr>
            <a:lvl3pPr marL="914400" indent="0" algn="ctr">
              <a:buNone/>
              <a:defRPr sz="1000"/>
            </a:lvl3pPr>
            <a:lvl4pPr marL="1371600" indent="0" algn="ctr">
              <a:buNone/>
              <a:defRPr sz="900"/>
            </a:lvl4pPr>
            <a:lvl5pPr marL="1828800" indent="0" algn="ctr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466818-F201-4336-9419-83DBFF563A0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7"/>
          <p:cNvPicPr>
            <a:picLocks noChangeAspect="1"/>
          </p:cNvPicPr>
          <p:nvPr/>
        </p:nvPicPr>
        <p:blipFill>
          <a:blip r:embed="rId14" cstate="print">
            <a:lum bright="12000" contrast="40000"/>
          </a:blip>
          <a:srcRect/>
          <a:stretch>
            <a:fillRect/>
          </a:stretch>
        </p:blipFill>
        <p:spPr bwMode="auto">
          <a:xfrm>
            <a:off x="6667500" y="4914900"/>
            <a:ext cx="247650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矩形 9"/>
          <p:cNvSpPr/>
          <p:nvPr/>
        </p:nvSpPr>
        <p:spPr>
          <a:xfrm>
            <a:off x="0" y="0"/>
            <a:ext cx="9144000" cy="714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50000"/>
                  <a:hueMod val="100000"/>
                  <a:satMod val="250000"/>
                  <a:alpha val="0"/>
                </a:schemeClr>
              </a:gs>
              <a:gs pos="75000">
                <a:schemeClr val="accent1">
                  <a:tint val="80000"/>
                  <a:shade val="100000"/>
                  <a:hueMod val="100000"/>
                  <a:satMod val="375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hueMod val="100000"/>
                  <a:satMod val="500000"/>
                </a:schemeClr>
              </a:gs>
            </a:gsLst>
            <a:lin ang="18900000" scaled="1"/>
            <a:tileRect/>
          </a:gradFill>
          <a:ln w="12700" cap="rnd" cmpd="sng" algn="ctr">
            <a:noFill/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40951"/>
            <a:ext cx="4572000" cy="714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50000"/>
                  <a:hueMod val="100000"/>
                  <a:satMod val="250000"/>
                  <a:alpha val="0"/>
                </a:schemeClr>
              </a:gs>
              <a:gs pos="75000">
                <a:schemeClr val="accent1">
                  <a:tint val="80000"/>
                  <a:shade val="100000"/>
                  <a:hueMod val="100000"/>
                  <a:satMod val="375000"/>
                  <a:alpha val="5000"/>
                </a:schemeClr>
              </a:gs>
              <a:gs pos="100000">
                <a:schemeClr val="accent1">
                  <a:tint val="50000"/>
                  <a:shade val="100000"/>
                  <a:hueMod val="100000"/>
                  <a:satMod val="500000"/>
                  <a:alpha val="60000"/>
                </a:schemeClr>
              </a:gs>
            </a:gsLst>
            <a:lin ang="8100000" scaled="1"/>
            <a:tileRect/>
          </a:gradFill>
          <a:ln w="12700" cap="rnd" cmpd="sng" algn="ctr">
            <a:noFill/>
            <a:prstDash val="solid"/>
          </a:ln>
          <a:effectLst>
            <a:glow>
              <a:schemeClr val="accent1">
                <a:tint val="100000"/>
                <a:shade val="100000"/>
                <a:hueMod val="100000"/>
                <a:satMod val="100000"/>
              </a:schemeClr>
            </a:glow>
            <a:softEdge rad="12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pic>
        <p:nvPicPr>
          <p:cNvPr id="1033" name="图片 8"/>
          <p:cNvPicPr>
            <a:picLocks noChangeAspect="1"/>
          </p:cNvPicPr>
          <p:nvPr/>
        </p:nvPicPr>
        <p:blipFill>
          <a:blip r:embed="rId15" cstate="print">
            <a:lum bright="34000" contrast="40000"/>
          </a:blip>
          <a:srcRect/>
          <a:stretch>
            <a:fillRect/>
          </a:stretch>
        </p:blipFill>
        <p:spPr bwMode="auto">
          <a:xfrm>
            <a:off x="0" y="6419850"/>
            <a:ext cx="91440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smtClean="0"/>
          </a:p>
        </p:txBody>
      </p:sp>
      <p:sp>
        <p:nvSpPr>
          <p:cNvPr id="103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 smtClean="0">
                <a:solidFill>
                  <a:schemeClr val="tx1">
                    <a:tint val="75000"/>
                  </a:schemeClr>
                </a:solidFill>
                <a:ea typeface="宋体" charset="-122"/>
              </a:defRPr>
            </a:lvl1pPr>
          </a:lstStyle>
          <a:p>
            <a:pPr>
              <a:defRPr/>
            </a:pPr>
            <a:fld id="{A0FBBE4F-79AA-4F91-A239-731B2881931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0" r:id="rId2"/>
    <p:sldLayoutId id="214748369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91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itchFamily="34" charset="0"/>
          <a:ea typeface="隶书" pitchFamily="49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itchFamily="34" charset="0"/>
          <a:ea typeface="隶书" pitchFamily="49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itchFamily="34" charset="0"/>
          <a:ea typeface="隶书" pitchFamily="49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itchFamily="34" charset="0"/>
          <a:ea typeface="隶书" pitchFamily="49" charset="-122"/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 2" pitchFamily="18" charset="2"/>
        <a:buChar char="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50000"/>
        <a:buFont typeface="Wingdings 2" pitchFamily="18" charset="2"/>
        <a:buChar char="³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7B9B57"/>
        </a:buClr>
        <a:buSzPct val="60000"/>
        <a:buFont typeface="Wingdings 2" pitchFamily="18" charset="2"/>
        <a:buChar char="®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8B7396"/>
        </a:buClr>
        <a:buSzPct val="45000"/>
        <a:buFont typeface="Wingdings 2" pitchFamily="18" charset="2"/>
        <a:buChar char="¯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E89A53"/>
        </a:buClr>
        <a:buFont typeface="Wingdings 2" pitchFamily="18" charset="2"/>
        <a:buChar char="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57224" y="1357298"/>
            <a:ext cx="7772400" cy="1470025"/>
          </a:xfrm>
        </p:spPr>
        <p:txBody>
          <a:bodyPr/>
          <a:lstStyle/>
          <a:p>
            <a:r>
              <a:rPr lang="en-US" altLang="zh-CN" dirty="0" smtClean="0"/>
              <a:t>APT</a:t>
            </a:r>
            <a:r>
              <a:rPr lang="zh-CN" altLang="en-US" dirty="0" smtClean="0"/>
              <a:t>：神话与现实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57224" y="2857496"/>
            <a:ext cx="6929486" cy="1538292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3643314"/>
            <a:ext cx="8067667" cy="734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5852" y="642918"/>
            <a:ext cx="6689513" cy="2781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1471" y="4500570"/>
            <a:ext cx="8077185" cy="1500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 descr="thatsall.jpg"/>
          <p:cNvPicPr>
            <a:picLocks noGrp="1" noChangeAspect="1"/>
          </p:cNvPicPr>
          <p:nvPr>
            <p:ph/>
          </p:nvPr>
        </p:nvPicPr>
        <p:blipFill>
          <a:blip r:embed="rId2" cstate="print"/>
          <a:stretch>
            <a:fillRect/>
          </a:stretch>
        </p:blipFill>
        <p:spPr>
          <a:xfrm>
            <a:off x="2411760" y="1772816"/>
            <a:ext cx="4310782" cy="334719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08002"/>
            <a:ext cx="4089916" cy="608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472" y="642918"/>
            <a:ext cx="3840321" cy="5643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43438" y="642918"/>
            <a:ext cx="3890972" cy="5643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540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1" y="692694"/>
            <a:ext cx="4946291" cy="5728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3" y="692694"/>
            <a:ext cx="5752365" cy="5728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464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642918"/>
            <a:ext cx="8105775" cy="1990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34" y="3929066"/>
            <a:ext cx="8039100" cy="495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0034" y="4714884"/>
            <a:ext cx="8010525" cy="42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0034" y="2857496"/>
            <a:ext cx="8001056" cy="823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00035" y="5500702"/>
            <a:ext cx="8001056" cy="658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28860" y="357166"/>
            <a:ext cx="4167197" cy="6196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529" y="555467"/>
            <a:ext cx="4000528" cy="5844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43042" y="500042"/>
            <a:ext cx="5805500" cy="5900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642918"/>
            <a:ext cx="4375937" cy="5526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29190" y="1785926"/>
            <a:ext cx="3810027" cy="3500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86314" y="5580600"/>
            <a:ext cx="4214842" cy="277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86314" y="642918"/>
            <a:ext cx="4071966" cy="966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1142984"/>
            <a:ext cx="8042519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221" y="1316206"/>
            <a:ext cx="6435253" cy="4360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321321"/>
            <a:ext cx="6634699" cy="4371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65" y="548680"/>
            <a:ext cx="7158020" cy="5806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4406"/>
            <a:ext cx="5320991" cy="6377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0563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5984" y="500042"/>
            <a:ext cx="4592893" cy="5938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5786" y="1928802"/>
            <a:ext cx="7667625" cy="3086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24013" y="971550"/>
            <a:ext cx="5895975" cy="4914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0563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龙腾四海">
  <a:themeElements>
    <a:clrScheme name="龙腾四海">
      <a:dk1>
        <a:sysClr val="windowText" lastClr="000000"/>
      </a:dk1>
      <a:lt1>
        <a:sysClr val="window" lastClr="FFFFFF"/>
      </a:lt1>
      <a:dk2>
        <a:srgbClr val="001B36"/>
      </a:dk2>
      <a:lt2>
        <a:srgbClr val="EDF8FE"/>
      </a:lt2>
      <a:accent1>
        <a:srgbClr val="477AB1"/>
      </a:accent1>
      <a:accent2>
        <a:srgbClr val="51848E"/>
      </a:accent2>
      <a:accent3>
        <a:srgbClr val="7B9B57"/>
      </a:accent3>
      <a:accent4>
        <a:srgbClr val="8B8D8C"/>
      </a:accent4>
      <a:accent5>
        <a:srgbClr val="8B7396"/>
      </a:accent5>
      <a:accent6>
        <a:srgbClr val="E89A53"/>
      </a:accent6>
      <a:hlink>
        <a:srgbClr val="0080FF"/>
      </a:hlink>
      <a:folHlink>
        <a:srgbClr val="FF00FF"/>
      </a:folHlink>
    </a:clrScheme>
    <a:fontScheme name="龙腾四海">
      <a:majorFont>
        <a:latin typeface="Maiandra GD"/>
        <a:ea typeface=""/>
        <a:cs typeface=""/>
        <a:font script="CYRL" typeface="Times New Roman"/>
        <a:font script="GREK" typeface="Times New Roman"/>
        <a:font script="Jpan" typeface="ＭＳ Ｐゴシック"/>
        <a:font script="Hang" typeface="HY중고딕"/>
        <a:font script="Hans" typeface="隶书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ambria"/>
        <a:ea typeface=""/>
        <a:cs typeface=""/>
        <a:font script="Jpan" typeface="ＭＳ Ｐ明朝"/>
        <a:font script="Hang" typeface="HY견명조"/>
        <a:font script="Hans" typeface="华文楷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龙腾四海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hueMod val="100000"/>
                <a:satMod val="250000"/>
              </a:schemeClr>
            </a:gs>
            <a:gs pos="75000">
              <a:schemeClr val="phClr">
                <a:tint val="80000"/>
                <a:shade val="100000"/>
                <a:hueMod val="100000"/>
                <a:satMod val="375000"/>
              </a:schemeClr>
            </a:gs>
            <a:gs pos="100000">
              <a:schemeClr val="phClr">
                <a:tint val="50000"/>
                <a:shade val="100000"/>
                <a:hueMod val="100000"/>
                <a:satMod val="5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100000"/>
                <a:shade val="50000"/>
                <a:hueMod val="100000"/>
                <a:satMod val="100000"/>
              </a:schemeClr>
              <a:schemeClr val="phClr">
                <a:tint val="100000"/>
                <a:shade val="75000"/>
                <a:hueMod val="100000"/>
                <a:satMod val="100000"/>
              </a:schemeClr>
            </a:duotone>
          </a:blip>
          <a:tile tx="0" ty="0" sx="50000" sy="50000" flip="none" algn="ctr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  <a:scene3d>
            <a:camera prst="orthographicFront" fov="0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2700" h="12700" prst="relaxedInset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  <a:outerShdw blurRad="44450" dist="50800" dir="3300000" sx="99000" sy="99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contrasting" dir="tl">
              <a:rot lat="0" lon="0" rev="14220000"/>
            </a:lightRig>
          </a:scene3d>
          <a:sp3d prstMaterial="dkEdge">
            <a:bevelT w="63500" h="63500"/>
            <a:bevelB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bg1">
                <a:tint val="100000"/>
                <a:shade val="100000"/>
                <a:hueMod val="100000"/>
                <a:satMod val="150000"/>
              </a:schemeClr>
            </a:gs>
            <a:gs pos="55000">
              <a:schemeClr val="bg1">
                <a:tint val="100000"/>
                <a:shade val="90000"/>
                <a:hueMod val="100000"/>
                <a:satMod val="375000"/>
              </a:schemeClr>
            </a:gs>
            <a:gs pos="100000">
              <a:schemeClr val="phClr">
                <a:tint val="88000"/>
                <a:shade val="100000"/>
                <a:hueMod val="100000"/>
                <a:satMod val="500000"/>
              </a:schemeClr>
            </a:gs>
          </a:gsLst>
          <a:lin ang="5400000" scaled="1"/>
        </a:gradFill>
        <a:blipFill>
          <a:blip xmlns:r="http://schemas.openxmlformats.org/officeDocument/2006/relationships" r:embed="rId2">
            <a:duotone>
              <a:schemeClr val="phClr">
                <a:shade val="30000"/>
                <a:satMod val="555000"/>
              </a:schemeClr>
              <a:schemeClr val="phClr">
                <a:tint val="96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5307</TotalTime>
  <Words>14</Words>
  <Application>Microsoft Office PowerPoint</Application>
  <PresentationFormat>全屏显示(4:3)</PresentationFormat>
  <Paragraphs>10</Paragraphs>
  <Slides>11</Slides>
  <Notes>9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2" baseType="lpstr">
      <vt:lpstr>龙腾四海</vt:lpstr>
      <vt:lpstr>APT：神话与现实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heaven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安全漏洞八卦谈</dc:title>
  <dc:creator>stardust</dc:creator>
  <cp:lastModifiedBy>汪列军</cp:lastModifiedBy>
  <cp:revision>265</cp:revision>
  <dcterms:created xsi:type="dcterms:W3CDTF">2011-09-10T16:05:16Z</dcterms:created>
  <dcterms:modified xsi:type="dcterms:W3CDTF">2015-06-29T07:16:51Z</dcterms:modified>
</cp:coreProperties>
</file>